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79" r:id="rId3"/>
    <p:sldId id="277" r:id="rId4"/>
    <p:sldId id="280" r:id="rId5"/>
    <p:sldId id="281" r:id="rId6"/>
    <p:sldId id="282" r:id="rId7"/>
    <p:sldId id="283" r:id="rId8"/>
    <p:sldId id="285" r:id="rId9"/>
    <p:sldId id="284" r:id="rId10"/>
    <p:sldId id="287" r:id="rId11"/>
    <p:sldId id="288" r:id="rId12"/>
    <p:sldId id="286" r:id="rId13"/>
    <p:sldId id="290" r:id="rId14"/>
    <p:sldId id="293" r:id="rId15"/>
    <p:sldId id="294" r:id="rId16"/>
    <p:sldId id="291" r:id="rId17"/>
    <p:sldId id="292" r:id="rId18"/>
    <p:sldId id="289" r:id="rId19"/>
    <p:sldId id="266" r:id="rId2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AE4A1CA0-FDA9-4D68-9372-8472A0F6C1FF}" type="datetimeFigureOut">
              <a:rPr lang="en-AU" smtClean="0"/>
              <a:t>29/09/2013</a:t>
            </a:fld>
            <a:endParaRPr lang="en-AU"/>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064EF8D2-759B-40BA-8C9B-F0A844AE59B1}" type="slidenum">
              <a:rPr lang="en-AU" smtClean="0"/>
              <a:t>‹#›</a:t>
            </a:fld>
            <a:endParaRPr lang="en-AU"/>
          </a:p>
        </p:txBody>
      </p:sp>
    </p:spTree>
    <p:extLst>
      <p:ext uri="{BB962C8B-B14F-4D97-AF65-F5344CB8AC3E}">
        <p14:creationId xmlns:p14="http://schemas.microsoft.com/office/powerpoint/2010/main" val="36250020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5435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5216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80260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27539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A40D9-1B4E-41CF-B5F5-AE8BF97A920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92445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60A40D9-1B4E-41CF-B5F5-AE8BF97A9208}" type="datetimeFigureOut">
              <a:rPr lang="en-AU" smtClean="0"/>
              <a:t>29/09/2013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97291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60A40D9-1B4E-41CF-B5F5-AE8BF97A9208}" type="datetimeFigureOut">
              <a:rPr lang="en-AU" smtClean="0"/>
              <a:t>29/09/2013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6278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60A40D9-1B4E-41CF-B5F5-AE8BF97A9208}" type="datetimeFigureOut">
              <a:rPr lang="en-AU" smtClean="0"/>
              <a:t>29/09/2013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35955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A40D9-1B4E-41CF-B5F5-AE8BF97A9208}" type="datetimeFigureOut">
              <a:rPr lang="en-AU" smtClean="0"/>
              <a:t>29/09/2013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57487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A40D9-1B4E-41CF-B5F5-AE8BF97A9208}" type="datetimeFigureOut">
              <a:rPr lang="en-AU" smtClean="0"/>
              <a:t>29/09/2013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53830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A40D9-1B4E-41CF-B5F5-AE8BF97A9208}" type="datetimeFigureOut">
              <a:rPr lang="en-AU" smtClean="0"/>
              <a:t>29/09/2013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03526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A40D9-1B4E-41CF-B5F5-AE8BF97A9208}" type="datetimeFigureOut">
              <a:rPr lang="en-AU" smtClean="0"/>
              <a:t>29/09/2013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67F06-2BDC-4998-B3D9-160E0C89FAB1}" type="slidenum">
              <a:rPr lang="en-AU" smtClean="0"/>
              <a:t>‹#›</a:t>
            </a:fld>
            <a:endParaRPr lang="en-AU"/>
          </a:p>
        </p:txBody>
      </p:sp>
    </p:spTree>
    <p:extLst>
      <p:ext uri="{BB962C8B-B14F-4D97-AF65-F5344CB8AC3E}">
        <p14:creationId xmlns:p14="http://schemas.microsoft.com/office/powerpoint/2010/main" val="1040152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0192" y="5589240"/>
            <a:ext cx="2592288" cy="1080120"/>
          </a:xfrm>
        </p:spPr>
        <p:txBody>
          <a:bodyPr>
            <a:normAutofit/>
          </a:bodyPr>
          <a:lstStyle/>
          <a:p>
            <a:r>
              <a:rPr lang="en-AU" sz="3200" i="1" dirty="0" smtClean="0"/>
              <a:t>John 15:1-17</a:t>
            </a:r>
            <a:br>
              <a:rPr lang="en-AU" sz="3200" i="1" dirty="0" smtClean="0"/>
            </a:br>
            <a:r>
              <a:rPr lang="en-AU" sz="3200" i="1" dirty="0" smtClean="0"/>
              <a:t>Rod Thom</a:t>
            </a:r>
            <a:endParaRPr lang="en-AU" sz="3200" i="1" dirty="0"/>
          </a:p>
        </p:txBody>
      </p:sp>
      <p:sp>
        <p:nvSpPr>
          <p:cNvPr id="4" name="Rectangle 3"/>
          <p:cNvSpPr/>
          <p:nvPr/>
        </p:nvSpPr>
        <p:spPr>
          <a:xfrm>
            <a:off x="1259632" y="5733255"/>
            <a:ext cx="4104456" cy="584775"/>
          </a:xfrm>
          <a:prstGeom prst="rect">
            <a:avLst/>
          </a:prstGeom>
        </p:spPr>
        <p:txBody>
          <a:bodyPr wrap="square">
            <a:spAutoFit/>
          </a:bodyPr>
          <a:lstStyle/>
          <a:p>
            <a:r>
              <a:rPr lang="en-AU" sz="3200" i="1" dirty="0" smtClean="0"/>
              <a:t>“ABIDE IN ME”</a:t>
            </a:r>
            <a:endParaRPr lang="en-AU" sz="3200" i="1" dirty="0"/>
          </a:p>
        </p:txBody>
      </p:sp>
    </p:spTree>
    <p:extLst>
      <p:ext uri="{BB962C8B-B14F-4D97-AF65-F5344CB8AC3E}">
        <p14:creationId xmlns:p14="http://schemas.microsoft.com/office/powerpoint/2010/main" val="2228189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196752"/>
            <a:ext cx="8229600" cy="4608513"/>
          </a:xfrm>
        </p:spPr>
        <p:txBody>
          <a:bodyPr>
            <a:normAutofit/>
          </a:bodyPr>
          <a:lstStyle/>
          <a:p>
            <a:pPr marL="0" indent="0">
              <a:buNone/>
            </a:pPr>
            <a:r>
              <a:rPr lang="en-AU" b="1" i="1" u="sng" dirty="0" smtClean="0"/>
              <a:t>Why </a:t>
            </a:r>
            <a:r>
              <a:rPr lang="en-AU" b="1" i="1" u="sng" dirty="0"/>
              <a:t>do we need to ABIDE in Jesus or make </a:t>
            </a:r>
            <a:r>
              <a:rPr lang="en-AU" b="1" i="1" u="sng" dirty="0" smtClean="0"/>
              <a:t>ourselves at home in </a:t>
            </a:r>
            <a:r>
              <a:rPr lang="en-AU" b="1" i="1" u="sng" dirty="0"/>
              <a:t>Him? </a:t>
            </a:r>
            <a:endParaRPr lang="en-AU" b="1" i="1" u="sng" dirty="0" smtClean="0"/>
          </a:p>
          <a:p>
            <a:pPr marL="0" indent="0">
              <a:buNone/>
            </a:pPr>
            <a:endParaRPr lang="en-AU" dirty="0" smtClean="0"/>
          </a:p>
          <a:p>
            <a:pPr marL="0" indent="0">
              <a:buNone/>
            </a:pPr>
            <a:r>
              <a:rPr lang="en-AU" b="1" dirty="0" smtClean="0"/>
              <a:t>b.  If we don’t abide in Christ we wither and die</a:t>
            </a:r>
          </a:p>
          <a:p>
            <a:pPr marL="0" indent="0">
              <a:buNone/>
            </a:pPr>
            <a:endParaRPr lang="en-AU" sz="2800" i="1" dirty="0" smtClean="0"/>
          </a:p>
          <a:p>
            <a:pPr marL="0" indent="0">
              <a:buNone/>
            </a:pPr>
            <a:r>
              <a:rPr lang="en-AU" sz="2800" i="1" dirty="0" smtClean="0"/>
              <a:t>V6 </a:t>
            </a:r>
            <a:r>
              <a:rPr lang="en-AU" sz="2800" i="1" dirty="0"/>
              <a:t>If you do not remain in me, you are like a branch that is thrown away and withers; such branches are picked up, thrown into the fire and burned.</a:t>
            </a:r>
          </a:p>
        </p:txBody>
      </p:sp>
    </p:spTree>
    <p:extLst>
      <p:ext uri="{BB962C8B-B14F-4D97-AF65-F5344CB8AC3E}">
        <p14:creationId xmlns:p14="http://schemas.microsoft.com/office/powerpoint/2010/main" val="2395828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196752"/>
            <a:ext cx="8229600" cy="4968552"/>
          </a:xfrm>
        </p:spPr>
        <p:txBody>
          <a:bodyPr>
            <a:normAutofit lnSpcReduction="10000"/>
          </a:bodyPr>
          <a:lstStyle/>
          <a:p>
            <a:pPr marL="0" indent="0">
              <a:buNone/>
            </a:pPr>
            <a:r>
              <a:rPr lang="en-AU" b="1" i="1" u="sng" dirty="0" smtClean="0"/>
              <a:t>Why </a:t>
            </a:r>
            <a:r>
              <a:rPr lang="en-AU" b="1" i="1" u="sng" dirty="0"/>
              <a:t>do we need to ABIDE in Jesus or make </a:t>
            </a:r>
            <a:r>
              <a:rPr lang="en-AU" b="1" i="1" u="sng" dirty="0" smtClean="0"/>
              <a:t>ourselves at home in </a:t>
            </a:r>
            <a:r>
              <a:rPr lang="en-AU" b="1" i="1" u="sng" dirty="0"/>
              <a:t>Him? </a:t>
            </a:r>
            <a:endParaRPr lang="en-AU" b="1" i="1" u="sng" dirty="0" smtClean="0"/>
          </a:p>
          <a:p>
            <a:pPr marL="0" indent="0">
              <a:buNone/>
            </a:pPr>
            <a:endParaRPr lang="en-AU" dirty="0" smtClean="0"/>
          </a:p>
          <a:p>
            <a:pPr marL="514350" indent="-514350">
              <a:buAutoNum type="alphaLcPeriod" startAt="3"/>
            </a:pPr>
            <a:r>
              <a:rPr lang="en-AU" b="1" dirty="0" smtClean="0"/>
              <a:t>If </a:t>
            </a:r>
            <a:r>
              <a:rPr lang="en-AU" b="1" dirty="0"/>
              <a:t>we abide in Christ our </a:t>
            </a:r>
            <a:r>
              <a:rPr lang="en-AU" b="1" dirty="0" smtClean="0"/>
              <a:t>prayers </a:t>
            </a:r>
            <a:r>
              <a:rPr lang="en-AU" b="1" dirty="0"/>
              <a:t>will </a:t>
            </a:r>
            <a:r>
              <a:rPr lang="en-AU" b="1" dirty="0" smtClean="0"/>
              <a:t>be powerful </a:t>
            </a:r>
            <a:r>
              <a:rPr lang="en-AU" b="1" dirty="0"/>
              <a:t>and </a:t>
            </a:r>
            <a:r>
              <a:rPr lang="en-AU" b="1" dirty="0" smtClean="0"/>
              <a:t>effective</a:t>
            </a:r>
          </a:p>
          <a:p>
            <a:pPr marL="514350" indent="-514350">
              <a:buAutoNum type="alphaLcPeriod" startAt="3"/>
            </a:pPr>
            <a:endParaRPr lang="en-AU" b="1" dirty="0"/>
          </a:p>
          <a:p>
            <a:pPr marL="0" indent="0">
              <a:buNone/>
            </a:pPr>
            <a:r>
              <a:rPr lang="en-AU" sz="2800" i="1" dirty="0"/>
              <a:t>7a If you remain in me and my words remain in you, ask whatever you wish, and it will be done for </a:t>
            </a:r>
            <a:r>
              <a:rPr lang="en-AU" sz="2800" i="1" dirty="0" smtClean="0"/>
              <a:t>you</a:t>
            </a:r>
            <a:r>
              <a:rPr lang="en-AU" sz="2800" i="1" dirty="0"/>
              <a:t>. </a:t>
            </a:r>
            <a:r>
              <a:rPr lang="en-AU" sz="2800" i="1" u="sng" dirty="0" smtClean="0"/>
              <a:t>8 </a:t>
            </a:r>
            <a:r>
              <a:rPr lang="en-AU" sz="2800" i="1" u="sng" dirty="0"/>
              <a:t>This is to my Father’s glory, </a:t>
            </a:r>
            <a:r>
              <a:rPr lang="en-AU" sz="2800" i="1" dirty="0"/>
              <a:t>that you bear much fruit, showing yourselves to be my disciples.</a:t>
            </a:r>
          </a:p>
        </p:txBody>
      </p:sp>
    </p:spTree>
    <p:extLst>
      <p:ext uri="{BB962C8B-B14F-4D97-AF65-F5344CB8AC3E}">
        <p14:creationId xmlns:p14="http://schemas.microsoft.com/office/powerpoint/2010/main" val="1345948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600201"/>
            <a:ext cx="8229600" cy="4205064"/>
          </a:xfrm>
        </p:spPr>
        <p:txBody>
          <a:bodyPr>
            <a:normAutofit lnSpcReduction="10000"/>
          </a:bodyPr>
          <a:lstStyle/>
          <a:p>
            <a:pPr marL="0" indent="0">
              <a:buNone/>
            </a:pPr>
            <a:r>
              <a:rPr lang="en-AU" b="1" i="1" u="sng" dirty="0"/>
              <a:t>2. How do we ABIDE in Christ?  How do we remain in His love</a:t>
            </a:r>
            <a:r>
              <a:rPr lang="en-AU" b="1" i="1" u="sng" dirty="0" smtClean="0"/>
              <a:t>?</a:t>
            </a:r>
          </a:p>
          <a:p>
            <a:pPr marL="0" indent="0">
              <a:buNone/>
            </a:pPr>
            <a:endParaRPr lang="en-AU" b="1" i="1" u="sng" dirty="0"/>
          </a:p>
          <a:p>
            <a:pPr marL="514350" indent="-514350">
              <a:buAutoNum type="alphaLcPeriod"/>
            </a:pPr>
            <a:r>
              <a:rPr lang="en-AU" b="1" i="1" dirty="0" smtClean="0"/>
              <a:t>Obedience</a:t>
            </a:r>
          </a:p>
          <a:p>
            <a:pPr marL="0" indent="0">
              <a:buNone/>
            </a:pPr>
            <a:endParaRPr lang="en-AU" i="1" dirty="0"/>
          </a:p>
          <a:p>
            <a:pPr marL="0" indent="0">
              <a:buNone/>
            </a:pPr>
            <a:r>
              <a:rPr lang="en-AU" sz="2800" i="1" dirty="0"/>
              <a:t>9 “As the Father has loved me, so have I loved you. Now remain in my love. 10 If you keep my commands, you will remain in my love, just as I have kept my Father’s commands and remain in his love. </a:t>
            </a:r>
          </a:p>
          <a:p>
            <a:pPr marL="0" indent="0">
              <a:buNone/>
            </a:pPr>
            <a:endParaRPr lang="en-AU" i="1" dirty="0"/>
          </a:p>
        </p:txBody>
      </p:sp>
    </p:spTree>
    <p:extLst>
      <p:ext uri="{BB962C8B-B14F-4D97-AF65-F5344CB8AC3E}">
        <p14:creationId xmlns:p14="http://schemas.microsoft.com/office/powerpoint/2010/main" val="4149629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600201"/>
            <a:ext cx="8229600" cy="4205064"/>
          </a:xfrm>
        </p:spPr>
        <p:txBody>
          <a:bodyPr>
            <a:normAutofit fontScale="92500" lnSpcReduction="10000"/>
          </a:bodyPr>
          <a:lstStyle/>
          <a:p>
            <a:pPr marL="0" indent="0">
              <a:buNone/>
            </a:pPr>
            <a:r>
              <a:rPr lang="en-AU" b="1" i="1" u="sng" dirty="0"/>
              <a:t>2. How do we ABIDE in Christ?  How do we remain in His love</a:t>
            </a:r>
            <a:r>
              <a:rPr lang="en-AU" b="1" i="1" u="sng" dirty="0" smtClean="0"/>
              <a:t>?</a:t>
            </a:r>
          </a:p>
          <a:p>
            <a:pPr marL="0" indent="0">
              <a:buNone/>
            </a:pPr>
            <a:endParaRPr lang="en-AU" b="1" i="1" u="sng" dirty="0"/>
          </a:p>
          <a:p>
            <a:pPr marL="0" indent="0">
              <a:buNone/>
            </a:pPr>
            <a:r>
              <a:rPr lang="en-AU" b="1" i="1" dirty="0"/>
              <a:t>b. We ABIDE when we love </a:t>
            </a:r>
            <a:endParaRPr lang="en-AU" b="1" i="1" dirty="0" smtClean="0"/>
          </a:p>
          <a:p>
            <a:pPr marL="0" indent="0">
              <a:buNone/>
            </a:pPr>
            <a:r>
              <a:rPr lang="en-AU" b="1" i="1" dirty="0" smtClean="0"/>
              <a:t>one another</a:t>
            </a:r>
          </a:p>
          <a:p>
            <a:pPr marL="0" indent="0">
              <a:buNone/>
            </a:pPr>
            <a:endParaRPr lang="en-AU" b="1" i="1" dirty="0"/>
          </a:p>
          <a:p>
            <a:pPr marL="0" indent="0">
              <a:buNone/>
            </a:pPr>
            <a:r>
              <a:rPr lang="en-AU" sz="2800" i="1" dirty="0"/>
              <a:t>12 My command is this: Love each other as I have loved you. 13 Greater love has no one than this: to lay down one’s life for one’s friends.</a:t>
            </a:r>
          </a:p>
          <a:p>
            <a:pPr marL="0" indent="0">
              <a:buNone/>
            </a:pPr>
            <a:endParaRPr lang="en-AU" i="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276872"/>
            <a:ext cx="2952328" cy="2211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462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8" name="Rectangle 6"/>
          <p:cNvSpPr>
            <a:spLocks noChangeArrowheads="1"/>
          </p:cNvSpPr>
          <p:nvPr/>
        </p:nvSpPr>
        <p:spPr bwMode="auto">
          <a:xfrm>
            <a:off x="0" y="6669088"/>
            <a:ext cx="3348038" cy="1889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7" name="Rectangle 5"/>
          <p:cNvSpPr>
            <a:spLocks noChangeArrowheads="1"/>
          </p:cNvSpPr>
          <p:nvPr/>
        </p:nvSpPr>
        <p:spPr bwMode="auto">
          <a:xfrm>
            <a:off x="0" y="427038"/>
            <a:ext cx="5795963" cy="624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chemeClr val="bg1"/>
                </a:solidFill>
              </a:rPr>
              <a:t>Communion is a unique time for Christ followers to celebrate and remember Jesus together.</a:t>
            </a:r>
          </a:p>
          <a:p>
            <a:endParaRPr lang="en-US" sz="600" b="1">
              <a:solidFill>
                <a:schemeClr val="bg1"/>
              </a:solidFill>
            </a:endParaRPr>
          </a:p>
          <a:p>
            <a:r>
              <a:rPr lang="en-US" sz="2400" b="1">
                <a:solidFill>
                  <a:schemeClr val="bg1"/>
                </a:solidFill>
              </a:rPr>
              <a:t>If you love Christ we invite you to join us in partaking of the bread and juice as Jesus commanded us to do.</a:t>
            </a:r>
          </a:p>
          <a:p>
            <a:endParaRPr lang="en-US" sz="600" b="1">
              <a:solidFill>
                <a:schemeClr val="bg1"/>
              </a:solidFill>
            </a:endParaRPr>
          </a:p>
          <a:p>
            <a:r>
              <a:rPr lang="en-US" sz="2400" b="1">
                <a:solidFill>
                  <a:schemeClr val="bg1"/>
                </a:solidFill>
              </a:rPr>
              <a:t>The bread and juice represent the body and blood of Christ sacrificially given for you. Allow them to speak to you of Christ's love and prayerfully renew your commitment to Live for  Him.</a:t>
            </a:r>
            <a:r>
              <a:rPr lang="en-US" sz="2600" b="1">
                <a:solidFill>
                  <a:schemeClr val="bg1"/>
                </a:solidFill>
              </a:rPr>
              <a:t> </a:t>
            </a:r>
          </a:p>
          <a:p>
            <a:endParaRPr lang="en-US" sz="600" b="1">
              <a:solidFill>
                <a:schemeClr val="bg1"/>
              </a:solidFill>
            </a:endParaRPr>
          </a:p>
          <a:p>
            <a:r>
              <a:rPr lang="en-US" sz="2400" b="1">
                <a:solidFill>
                  <a:schemeClr val="bg1"/>
                </a:solidFill>
              </a:rPr>
              <a:t>We encourage you to thoughtfully and prayerfully eat and drink in memory of Christ in your own time or as the leader may direct.</a:t>
            </a:r>
          </a:p>
        </p:txBody>
      </p:sp>
    </p:spTree>
    <p:extLst>
      <p:ext uri="{BB962C8B-B14F-4D97-AF65-F5344CB8AC3E}">
        <p14:creationId xmlns:p14="http://schemas.microsoft.com/office/powerpoint/2010/main" val="17594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027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b="1" i="1" u="sng" dirty="0"/>
              <a:t>2. How do we ABIDE in Christ?  How do we remain in His love</a:t>
            </a:r>
            <a:r>
              <a:rPr lang="en-AU" b="1" i="1" u="sng" dirty="0" smtClean="0"/>
              <a:t>?</a:t>
            </a:r>
          </a:p>
          <a:p>
            <a:pPr marL="0" indent="0">
              <a:buNone/>
            </a:pPr>
            <a:endParaRPr lang="en-AU" b="1" i="1" u="sng" dirty="0"/>
          </a:p>
          <a:p>
            <a:pPr marL="0" indent="0">
              <a:buNone/>
            </a:pPr>
            <a:r>
              <a:rPr lang="en-AU" b="1" i="1" dirty="0"/>
              <a:t>c.  We </a:t>
            </a:r>
            <a:r>
              <a:rPr lang="en-AU" b="1" i="1" dirty="0" smtClean="0"/>
              <a:t>ABIDE </a:t>
            </a:r>
            <a:r>
              <a:rPr lang="en-AU" b="1" i="1" dirty="0"/>
              <a:t>when we accept the fact that Jesus has chosen us and appointed us to be fruit bearers and friends</a:t>
            </a:r>
          </a:p>
          <a:p>
            <a:pPr marL="0" indent="0">
              <a:buNone/>
            </a:pPr>
            <a:endParaRPr lang="en-AU" i="1" dirty="0"/>
          </a:p>
        </p:txBody>
      </p:sp>
    </p:spTree>
    <p:extLst>
      <p:ext uri="{BB962C8B-B14F-4D97-AF65-F5344CB8AC3E}">
        <p14:creationId xmlns:p14="http://schemas.microsoft.com/office/powerpoint/2010/main" val="29005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600201"/>
            <a:ext cx="8229600" cy="4205064"/>
          </a:xfrm>
        </p:spPr>
        <p:txBody>
          <a:bodyPr>
            <a:normAutofit fontScale="85000" lnSpcReduction="20000"/>
          </a:bodyPr>
          <a:lstStyle/>
          <a:p>
            <a:pPr marL="0" indent="0">
              <a:buNone/>
            </a:pPr>
            <a:r>
              <a:rPr lang="en-AU" sz="3800" b="1" i="1" u="sng" dirty="0"/>
              <a:t>2. How do we ABIDE in Christ?  How do we remain in His love</a:t>
            </a:r>
            <a:r>
              <a:rPr lang="en-AU" sz="3800" b="1" i="1" u="sng" dirty="0" smtClean="0"/>
              <a:t>?</a:t>
            </a:r>
          </a:p>
          <a:p>
            <a:pPr marL="0" indent="0">
              <a:buNone/>
            </a:pPr>
            <a:endParaRPr lang="en-AU" b="1" i="1" u="sng" dirty="0" smtClean="0"/>
          </a:p>
          <a:p>
            <a:pPr marL="0" indent="0">
              <a:buNone/>
            </a:pPr>
            <a:r>
              <a:rPr lang="en-AU" i="1" dirty="0"/>
              <a:t>V15 I no longer call you servants, because a servant does not know his master’s business. Instead, </a:t>
            </a:r>
            <a:r>
              <a:rPr lang="en-AU" i="1" u="sng" dirty="0"/>
              <a:t>I have called you friends, </a:t>
            </a:r>
            <a:r>
              <a:rPr lang="en-AU" i="1" dirty="0"/>
              <a:t>for everything that I learned from my Father I have made known to you. 16 </a:t>
            </a:r>
            <a:r>
              <a:rPr lang="en-AU" i="1" u="sng" dirty="0"/>
              <a:t>You did not choose me, but I chose you and appointed you </a:t>
            </a:r>
            <a:r>
              <a:rPr lang="en-AU" i="1" dirty="0"/>
              <a:t>so that you might go and bear fruit—fruit that will last—and so that whatever you ask in my name the Father will give you. </a:t>
            </a:r>
            <a:r>
              <a:rPr lang="en-AU" i="1" dirty="0" smtClean="0"/>
              <a:t>17 </a:t>
            </a:r>
            <a:r>
              <a:rPr lang="en-AU" i="1" dirty="0"/>
              <a:t>This is my command: Love each other.</a:t>
            </a:r>
          </a:p>
          <a:p>
            <a:pPr marL="0" indent="0">
              <a:buNone/>
            </a:pPr>
            <a:endParaRPr lang="en-AU" i="1" dirty="0"/>
          </a:p>
        </p:txBody>
      </p:sp>
    </p:spTree>
    <p:extLst>
      <p:ext uri="{BB962C8B-B14F-4D97-AF65-F5344CB8AC3E}">
        <p14:creationId xmlns:p14="http://schemas.microsoft.com/office/powerpoint/2010/main" val="2018655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643" y="1988840"/>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02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721464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384537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501008"/>
            <a:ext cx="2927198" cy="219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53393" y="1412776"/>
            <a:ext cx="1804572" cy="17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09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340768"/>
            <a:ext cx="8229600" cy="4464497"/>
          </a:xfrm>
        </p:spPr>
        <p:txBody>
          <a:bodyPr>
            <a:normAutofit fontScale="92500" lnSpcReduction="20000"/>
          </a:bodyPr>
          <a:lstStyle/>
          <a:p>
            <a:pPr marL="0" indent="0">
              <a:buNone/>
            </a:pPr>
            <a:r>
              <a:rPr lang="en-AU" i="1" dirty="0">
                <a:solidFill>
                  <a:srgbClr val="FF0000"/>
                </a:solidFill>
              </a:rPr>
              <a:t>John </a:t>
            </a:r>
            <a:r>
              <a:rPr lang="en-AU" i="1" dirty="0" smtClean="0">
                <a:solidFill>
                  <a:srgbClr val="FF0000"/>
                </a:solidFill>
              </a:rPr>
              <a:t>15:1-3 (MESSAGE) </a:t>
            </a:r>
          </a:p>
          <a:p>
            <a:pPr marL="0" indent="0">
              <a:buNone/>
            </a:pPr>
            <a:r>
              <a:rPr lang="en-AU" i="1" dirty="0" smtClean="0">
                <a:solidFill>
                  <a:srgbClr val="FF0000"/>
                </a:solidFill>
              </a:rPr>
              <a:t>“I </a:t>
            </a:r>
            <a:r>
              <a:rPr lang="en-AU" i="1" dirty="0">
                <a:solidFill>
                  <a:srgbClr val="FF0000"/>
                </a:solidFill>
              </a:rPr>
              <a:t>am the Real Vine and my Father is the Farmer. He cuts off every branch of me that doesn’t bear grapes. And every branch that is grape-bearing he prunes back so it will bear even more. You are already pruned back by the message I have spoken.</a:t>
            </a:r>
          </a:p>
          <a:p>
            <a:pPr marL="0" indent="0">
              <a:buNone/>
            </a:pPr>
            <a:endParaRPr lang="en-AU" i="1" dirty="0">
              <a:solidFill>
                <a:srgbClr val="FF0000"/>
              </a:solidFill>
            </a:endParaRPr>
          </a:p>
          <a:p>
            <a:pPr marL="0" indent="0">
              <a:buNone/>
            </a:pPr>
            <a:r>
              <a:rPr lang="en-AU" i="1" dirty="0">
                <a:solidFill>
                  <a:srgbClr val="FF0000"/>
                </a:solidFill>
              </a:rPr>
              <a:t>4 “Live in me. </a:t>
            </a:r>
            <a:r>
              <a:rPr lang="en-AU" i="1" u="sng" dirty="0">
                <a:solidFill>
                  <a:srgbClr val="FF0000"/>
                </a:solidFill>
              </a:rPr>
              <a:t>Make your home in me </a:t>
            </a:r>
            <a:r>
              <a:rPr lang="en-AU" i="1" dirty="0">
                <a:solidFill>
                  <a:srgbClr val="FF0000"/>
                </a:solidFill>
              </a:rPr>
              <a:t>just as I do in you. In the same way that a branch can’t bear grapes by itself but only by being joined to the vine, you can’t bear fruit unless you are joined with me.</a:t>
            </a:r>
          </a:p>
          <a:p>
            <a:pPr marL="0" indent="0">
              <a:buNone/>
            </a:pPr>
            <a:endParaRPr lang="en-AU" i="1" dirty="0"/>
          </a:p>
        </p:txBody>
      </p:sp>
    </p:spTree>
    <p:extLst>
      <p:ext uri="{BB962C8B-B14F-4D97-AF65-F5344CB8AC3E}">
        <p14:creationId xmlns:p14="http://schemas.microsoft.com/office/powerpoint/2010/main" val="984417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340768"/>
            <a:ext cx="8229600" cy="4464497"/>
          </a:xfrm>
        </p:spPr>
        <p:txBody>
          <a:bodyPr>
            <a:normAutofit fontScale="92500" lnSpcReduction="20000"/>
          </a:bodyPr>
          <a:lstStyle/>
          <a:p>
            <a:pPr marL="0" indent="0">
              <a:buNone/>
            </a:pPr>
            <a:r>
              <a:rPr lang="en-AU" i="1" dirty="0">
                <a:solidFill>
                  <a:srgbClr val="FF0000"/>
                </a:solidFill>
              </a:rPr>
              <a:t>5-8 “I am the Vine, you are the branches. </a:t>
            </a:r>
            <a:r>
              <a:rPr lang="en-AU" i="1" u="sng" dirty="0">
                <a:solidFill>
                  <a:srgbClr val="FF0000"/>
                </a:solidFill>
              </a:rPr>
              <a:t>When you’re joined with me </a:t>
            </a:r>
            <a:r>
              <a:rPr lang="en-AU" i="1" dirty="0">
                <a:solidFill>
                  <a:srgbClr val="FF0000"/>
                </a:solidFill>
              </a:rPr>
              <a:t>and I with you, </a:t>
            </a:r>
            <a:r>
              <a:rPr lang="en-AU" i="1" u="sng" dirty="0">
                <a:solidFill>
                  <a:srgbClr val="FF0000"/>
                </a:solidFill>
              </a:rPr>
              <a:t>the relation intimate and organic</a:t>
            </a:r>
            <a:r>
              <a:rPr lang="en-AU" i="1" dirty="0">
                <a:solidFill>
                  <a:srgbClr val="FF0000"/>
                </a:solidFill>
              </a:rPr>
              <a:t>, the harvest is sure to be abundant. Separated, you can’t produce a thing. Anyone who separates from me is deadwood, gathered up and thrown on the bonfire. </a:t>
            </a:r>
            <a:r>
              <a:rPr lang="en-AU" i="1" u="sng" dirty="0">
                <a:solidFill>
                  <a:srgbClr val="FF0000"/>
                </a:solidFill>
              </a:rPr>
              <a:t>But if you make yourselves at home with me </a:t>
            </a:r>
            <a:r>
              <a:rPr lang="en-AU" i="1" dirty="0">
                <a:solidFill>
                  <a:srgbClr val="FF0000"/>
                </a:solidFill>
              </a:rPr>
              <a:t>and my words are at home in you, you can be sure that whatever you ask will be listened to and acted upon. This is how my Father shows who he is—when you produce grapes, when you mature as my disciples.</a:t>
            </a:r>
            <a:endParaRPr lang="en-AU" i="1" dirty="0"/>
          </a:p>
        </p:txBody>
      </p:sp>
    </p:spTree>
    <p:extLst>
      <p:ext uri="{BB962C8B-B14F-4D97-AF65-F5344CB8AC3E}">
        <p14:creationId xmlns:p14="http://schemas.microsoft.com/office/powerpoint/2010/main" val="190484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340768"/>
            <a:ext cx="8229600" cy="4464497"/>
          </a:xfrm>
        </p:spPr>
        <p:txBody>
          <a:bodyPr>
            <a:normAutofit/>
          </a:bodyPr>
          <a:lstStyle/>
          <a:p>
            <a:pPr marL="0" indent="0">
              <a:buNone/>
            </a:pPr>
            <a:r>
              <a:rPr lang="en-AU" i="1" dirty="0">
                <a:solidFill>
                  <a:srgbClr val="FF0000"/>
                </a:solidFill>
              </a:rPr>
              <a:t>9-10 “I’ve loved you the way my Father has loved me. </a:t>
            </a:r>
            <a:r>
              <a:rPr lang="en-AU" i="1" u="sng" dirty="0">
                <a:solidFill>
                  <a:srgbClr val="FF0000"/>
                </a:solidFill>
              </a:rPr>
              <a:t>Make yourselves at home</a:t>
            </a:r>
            <a:r>
              <a:rPr lang="en-AU" i="1" dirty="0">
                <a:solidFill>
                  <a:srgbClr val="FF0000"/>
                </a:solidFill>
              </a:rPr>
              <a:t> in my love. If you keep my commands, </a:t>
            </a:r>
            <a:r>
              <a:rPr lang="en-AU" i="1" u="sng" dirty="0">
                <a:solidFill>
                  <a:srgbClr val="FF0000"/>
                </a:solidFill>
              </a:rPr>
              <a:t>you’ll remain intimately at home in my love</a:t>
            </a:r>
            <a:r>
              <a:rPr lang="en-AU" i="1" dirty="0">
                <a:solidFill>
                  <a:srgbClr val="FF0000"/>
                </a:solidFill>
              </a:rPr>
              <a:t>. That’s what I’ve done—kept my Father’s commands and made myself at home in his love.</a:t>
            </a:r>
            <a:endParaRPr lang="en-AU" i="1" dirty="0"/>
          </a:p>
        </p:txBody>
      </p:sp>
    </p:spTree>
    <p:extLst>
      <p:ext uri="{BB962C8B-B14F-4D97-AF65-F5344CB8AC3E}">
        <p14:creationId xmlns:p14="http://schemas.microsoft.com/office/powerpoint/2010/main" val="3102221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340768"/>
            <a:ext cx="8229600" cy="4464497"/>
          </a:xfrm>
        </p:spPr>
        <p:txBody>
          <a:bodyPr>
            <a:normAutofit fontScale="92500" lnSpcReduction="10000"/>
          </a:bodyPr>
          <a:lstStyle/>
          <a:p>
            <a:pPr marL="0" indent="0">
              <a:buNone/>
            </a:pPr>
            <a:r>
              <a:rPr lang="en-AU" i="1" dirty="0">
                <a:solidFill>
                  <a:srgbClr val="FF0000"/>
                </a:solidFill>
              </a:rPr>
              <a:t>11-15 “I’ve told you these things for a purpose: that my joy might be your joy, and your joy wholly mature. This is my command: Love one another the way I loved you. This is the very best way to love. Put your life on the line for your friends. You are my friends when you do the things I command you. I’m no longer calling you servants because servants don’t understand what their master is thinking and planning. No, I’ve named you friends because I’ve let you in on everything I’ve heard from the Father.</a:t>
            </a:r>
            <a:endParaRPr lang="en-AU" i="1" dirty="0"/>
          </a:p>
        </p:txBody>
      </p:sp>
    </p:spTree>
    <p:extLst>
      <p:ext uri="{BB962C8B-B14F-4D97-AF65-F5344CB8AC3E}">
        <p14:creationId xmlns:p14="http://schemas.microsoft.com/office/powerpoint/2010/main" val="1037142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628800"/>
            <a:ext cx="8229600" cy="4176465"/>
          </a:xfrm>
        </p:spPr>
        <p:txBody>
          <a:bodyPr>
            <a:normAutofit/>
          </a:bodyPr>
          <a:lstStyle/>
          <a:p>
            <a:pPr marL="0" indent="0">
              <a:buNone/>
            </a:pPr>
            <a:r>
              <a:rPr lang="en-AU" i="1" dirty="0">
                <a:solidFill>
                  <a:srgbClr val="FF0000"/>
                </a:solidFill>
              </a:rPr>
              <a:t>16 “You didn’t choose me, remember; I chose you, and put you in the world to bear fruit, fruit that won’t spoil. As fruit bearers, whatever you ask the Father in relation to me, he gives you.</a:t>
            </a:r>
          </a:p>
          <a:p>
            <a:pPr marL="0" indent="0">
              <a:buNone/>
            </a:pPr>
            <a:endParaRPr lang="en-AU" i="1" dirty="0">
              <a:solidFill>
                <a:srgbClr val="FF0000"/>
              </a:solidFill>
            </a:endParaRPr>
          </a:p>
          <a:p>
            <a:pPr marL="0" indent="0">
              <a:buNone/>
            </a:pPr>
            <a:r>
              <a:rPr lang="en-AU" i="1" dirty="0">
                <a:solidFill>
                  <a:srgbClr val="FF0000"/>
                </a:solidFill>
              </a:rPr>
              <a:t>17 “But remember the root command: Love one another.</a:t>
            </a:r>
          </a:p>
        </p:txBody>
      </p:sp>
    </p:spTree>
    <p:extLst>
      <p:ext uri="{BB962C8B-B14F-4D97-AF65-F5344CB8AC3E}">
        <p14:creationId xmlns:p14="http://schemas.microsoft.com/office/powerpoint/2010/main" val="543344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76872"/>
            <a:ext cx="488625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77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ABIDE IN ME</a:t>
            </a:r>
            <a:endParaRPr lang="en-AU" b="1" dirty="0"/>
          </a:p>
        </p:txBody>
      </p:sp>
      <p:sp>
        <p:nvSpPr>
          <p:cNvPr id="3" name="Content Placeholder 2"/>
          <p:cNvSpPr>
            <a:spLocks noGrp="1"/>
          </p:cNvSpPr>
          <p:nvPr>
            <p:ph idx="1"/>
          </p:nvPr>
        </p:nvSpPr>
        <p:spPr>
          <a:xfrm>
            <a:off x="457200" y="1196752"/>
            <a:ext cx="8229600" cy="4608513"/>
          </a:xfrm>
        </p:spPr>
        <p:txBody>
          <a:bodyPr>
            <a:normAutofit fontScale="92500" lnSpcReduction="20000"/>
          </a:bodyPr>
          <a:lstStyle/>
          <a:p>
            <a:pPr marL="0" indent="0">
              <a:buNone/>
            </a:pPr>
            <a:r>
              <a:rPr lang="en-AU" b="1" i="1" u="sng" dirty="0" smtClean="0"/>
              <a:t>Why </a:t>
            </a:r>
            <a:r>
              <a:rPr lang="en-AU" b="1" i="1" u="sng" dirty="0"/>
              <a:t>do we need to ABIDE in Jesus or make </a:t>
            </a:r>
            <a:r>
              <a:rPr lang="en-AU" b="1" i="1" u="sng" dirty="0" smtClean="0"/>
              <a:t>ourselves at home in </a:t>
            </a:r>
            <a:r>
              <a:rPr lang="en-AU" b="1" i="1" u="sng" dirty="0"/>
              <a:t>Him? </a:t>
            </a:r>
            <a:endParaRPr lang="en-AU" b="1" i="1" u="sng" dirty="0" smtClean="0"/>
          </a:p>
          <a:p>
            <a:pPr marL="0" indent="0">
              <a:buNone/>
            </a:pPr>
            <a:r>
              <a:rPr lang="en-AU" i="1" dirty="0" smtClean="0"/>
              <a:t>V5a </a:t>
            </a:r>
            <a:r>
              <a:rPr lang="en-AU" i="1" dirty="0"/>
              <a:t>NIV “I am the vine; you are the branches. If you remain in me and I in you, you will bear much </a:t>
            </a:r>
            <a:r>
              <a:rPr lang="en-AU" i="1" dirty="0" smtClean="0"/>
              <a:t>fruit</a:t>
            </a:r>
          </a:p>
          <a:p>
            <a:pPr marL="0" indent="0">
              <a:buNone/>
            </a:pPr>
            <a:endParaRPr lang="en-AU" i="1" dirty="0"/>
          </a:p>
          <a:p>
            <a:pPr marL="514350" indent="-514350">
              <a:buAutoNum type="alphaLcPeriod"/>
            </a:pPr>
            <a:r>
              <a:rPr lang="en-AU" b="1" i="1" dirty="0" smtClean="0"/>
              <a:t>If </a:t>
            </a:r>
            <a:r>
              <a:rPr lang="en-AU" b="1" i="1" dirty="0"/>
              <a:t>we abide in Christ we </a:t>
            </a:r>
            <a:endParaRPr lang="en-AU" b="1" i="1" dirty="0" smtClean="0"/>
          </a:p>
          <a:p>
            <a:pPr marL="0" indent="0">
              <a:buNone/>
            </a:pPr>
            <a:r>
              <a:rPr lang="en-AU" b="1" i="1" dirty="0" smtClean="0"/>
              <a:t>will </a:t>
            </a:r>
            <a:r>
              <a:rPr lang="en-AU" b="1" i="1" dirty="0"/>
              <a:t>bear much fruit. </a:t>
            </a:r>
            <a:endParaRPr lang="en-AU" b="1" i="1" dirty="0" smtClean="0"/>
          </a:p>
          <a:p>
            <a:pPr marL="0" indent="0">
              <a:buNone/>
            </a:pPr>
            <a:endParaRPr lang="en-AU" b="1" i="1" dirty="0"/>
          </a:p>
          <a:p>
            <a:pPr marL="0" indent="0">
              <a:buNone/>
            </a:pPr>
            <a:r>
              <a:rPr lang="en-AU" i="1" dirty="0" smtClean="0"/>
              <a:t>V5b </a:t>
            </a:r>
            <a:r>
              <a:rPr lang="en-AU" i="1" dirty="0"/>
              <a:t>Apart from me you </a:t>
            </a:r>
            <a:endParaRPr lang="en-AU" i="1" dirty="0" smtClean="0"/>
          </a:p>
          <a:p>
            <a:pPr marL="0" indent="0">
              <a:buNone/>
            </a:pPr>
            <a:r>
              <a:rPr lang="en-AU" i="1" dirty="0" smtClean="0"/>
              <a:t>can </a:t>
            </a:r>
            <a:r>
              <a:rPr lang="en-AU" i="1" dirty="0"/>
              <a:t>do nothing!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96952"/>
            <a:ext cx="295232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39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2950</TotalTime>
  <Words>1065</Words>
  <Application>Microsoft Office PowerPoint</Application>
  <PresentationFormat>On-screen Show (4:3)</PresentationFormat>
  <Paragraphs>69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John 15:1-17 Rod Thom</vt:lpstr>
      <vt:lpstr>ABIDE IN ME</vt:lpstr>
      <vt:lpstr>ABIDE IN ME</vt:lpstr>
      <vt:lpstr>ABIDE IN ME</vt:lpstr>
      <vt:lpstr>ABIDE IN ME</vt:lpstr>
      <vt:lpstr>ABIDE IN ME</vt:lpstr>
      <vt:lpstr>ABIDE IN ME</vt:lpstr>
      <vt:lpstr>ABIDE IN ME</vt:lpstr>
      <vt:lpstr>ABIDE IN ME</vt:lpstr>
      <vt:lpstr>ABIDE IN ME</vt:lpstr>
      <vt:lpstr>ABIDE IN ME</vt:lpstr>
      <vt:lpstr>ABIDE IN ME</vt:lpstr>
      <vt:lpstr>ABIDE IN ME</vt:lpstr>
      <vt:lpstr>PowerPoint Presentation</vt:lpstr>
      <vt:lpstr>PowerPoint Presentation</vt:lpstr>
      <vt:lpstr>ABIDE IN ME</vt:lpstr>
      <vt:lpstr>ABIDE IN ME</vt:lpstr>
      <vt:lpstr>ABIDE IN 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Worship</cp:lastModifiedBy>
  <cp:revision>85</cp:revision>
  <cp:lastPrinted>2013-09-28T23:39:44Z</cp:lastPrinted>
  <dcterms:created xsi:type="dcterms:W3CDTF">2013-02-27T02:36:32Z</dcterms:created>
  <dcterms:modified xsi:type="dcterms:W3CDTF">2013-09-29T03:46:02Z</dcterms:modified>
</cp:coreProperties>
</file>